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28F7-FB04-44F9-9D77-B2AD84700365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FEF1D-42F5-4B12-AFD8-3E9E6158CA10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ar-IQ" dirty="0" smtClean="0"/>
              <a:t>الاشارات </a:t>
            </a:r>
            <a:r>
              <a:rPr lang="ar-IQ" dirty="0" err="1" smtClean="0"/>
              <a:t>التحكيمية</a:t>
            </a:r>
            <a:r>
              <a:rPr lang="ar-IQ" dirty="0" smtClean="0"/>
              <a:t> في لعبة الكرة الطائرة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2936"/>
            <a:ext cx="914400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0"/>
            <a:ext cx="633670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"/>
            <a:ext cx="60486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5" y="33338"/>
            <a:ext cx="5688632" cy="679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5" y="0"/>
            <a:ext cx="5400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</Words>
  <Application>Microsoft Office PowerPoint</Application>
  <PresentationFormat>عرض على الشاشة (3:4)‏</PresentationFormat>
  <Paragraphs>1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الاشارات التحكيمية في لعبة الكرة الطائرة </vt:lpstr>
      <vt:lpstr>الشريحة 2</vt:lpstr>
      <vt:lpstr>الشريحة 3</vt:lpstr>
      <vt:lpstr>الشريحة 4</vt:lpstr>
      <vt:lpstr>الشريحة 5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الاشارات التحكيمية في لعبة الكرة الطائرة</dc:title>
  <dc:creator>qaswer</dc:creator>
  <cp:lastModifiedBy>qaswer</cp:lastModifiedBy>
  <cp:revision>3</cp:revision>
  <dcterms:created xsi:type="dcterms:W3CDTF">2018-12-09T16:16:14Z</dcterms:created>
  <dcterms:modified xsi:type="dcterms:W3CDTF">2018-12-09T16:37:35Z</dcterms:modified>
</cp:coreProperties>
</file>